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8" r:id="rId3"/>
    <p:sldId id="257" r:id="rId4"/>
    <p:sldId id="263" r:id="rId5"/>
    <p:sldId id="259" r:id="rId6"/>
    <p:sldId id="260" r:id="rId7"/>
    <p:sldId id="261" r:id="rId8"/>
    <p:sldId id="262"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104" d="100"/>
          <a:sy n="104" d="100"/>
        </p:scale>
        <p:origin x="-174" y="-8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Isosceles Triangle 6"/>
          <p:cNvSpPr/>
          <p:nvPr/>
        </p:nvSpPr>
        <p:spPr>
          <a:xfrm rot="16200000">
            <a:off x="7554353" y="5254283"/>
            <a:ext cx="1892949" cy="1294228"/>
          </a:xfrm>
          <a:prstGeom prst="triangle">
            <a:avLst>
              <a:gd name="adj" fmla="val 51323"/>
            </a:avLst>
          </a:prstGeom>
          <a:gradFill flip="none" rotWithShape="1">
            <a:gsLst>
              <a:gs pos="0">
                <a:schemeClr val="accent1">
                  <a:shade val="30000"/>
                  <a:satMod val="155000"/>
                  <a:alpha val="100000"/>
                </a:schemeClr>
              </a:gs>
              <a:gs pos="60000">
                <a:schemeClr val="accent1">
                  <a:satMod val="160000"/>
                  <a:alpha val="100000"/>
                </a:schemeClr>
              </a:gs>
              <a:gs pos="100000">
                <a:schemeClr val="accent1">
                  <a:tint val="70000"/>
                  <a:satMod val="200000"/>
                  <a:alpha val="100000"/>
                </a:schemeClr>
              </a:gs>
            </a:gsLst>
            <a:lin ang="155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540544" y="776288"/>
            <a:ext cx="8062912" cy="1470025"/>
          </a:xfrm>
        </p:spPr>
        <p:txBody>
          <a:bodyPr anchor="b">
            <a:normAutofit/>
          </a:bodyPr>
          <a:lstStyle>
            <a:lvl1pPr algn="r">
              <a:defRPr sz="4400"/>
            </a:lvl1pPr>
          </a:lstStyle>
          <a:p>
            <a:r>
              <a:rPr kumimoji="0" lang="en-US" smtClean="0"/>
              <a:t>Click to edit Master title style</a:t>
            </a:r>
            <a:endParaRPr kumimoji="0" lang="en-US"/>
          </a:p>
        </p:txBody>
      </p:sp>
      <p:sp>
        <p:nvSpPr>
          <p:cNvPr id="9" name="Subtitle 8"/>
          <p:cNvSpPr>
            <a:spLocks noGrp="1"/>
          </p:cNvSpPr>
          <p:nvPr>
            <p:ph type="subTitle" idx="1"/>
          </p:nvPr>
        </p:nvSpPr>
        <p:spPr>
          <a:xfrm>
            <a:off x="540544" y="2250280"/>
            <a:ext cx="8062912" cy="1752600"/>
          </a:xfrm>
        </p:spPr>
        <p:txBody>
          <a:bodyPr/>
          <a:lstStyle>
            <a:lvl1pPr marL="0" marR="36576" indent="0" algn="r">
              <a:spcBef>
                <a:spcPts val="0"/>
              </a:spcBef>
              <a:buNone/>
              <a:defRPr>
                <a:ln>
                  <a:solidFill>
                    <a:schemeClr val="bg2"/>
                  </a:solidFill>
                </a:ln>
                <a:solidFill>
                  <a:schemeClr val="tx1">
                    <a:tint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a:xfrm>
            <a:off x="1371600" y="6012656"/>
            <a:ext cx="5791200" cy="365125"/>
          </a:xfrm>
        </p:spPr>
        <p:txBody>
          <a:bodyPr tIns="0" bIns="0" anchor="t"/>
          <a:lstStyle>
            <a:lvl1pPr algn="r">
              <a:defRPr sz="1000"/>
            </a:lvl1pPr>
          </a:lstStyle>
          <a:p>
            <a:fld id="{8ADF52A1-8FC2-4898-A4B5-1F05A4601B4A}" type="datetimeFigureOut">
              <a:rPr lang="en-US" smtClean="0"/>
              <a:pPr/>
              <a:t>7/7/2009</a:t>
            </a:fld>
            <a:endParaRPr lang="en-US"/>
          </a:p>
        </p:txBody>
      </p:sp>
      <p:sp>
        <p:nvSpPr>
          <p:cNvPr id="17" name="Footer Placeholder 16"/>
          <p:cNvSpPr>
            <a:spLocks noGrp="1"/>
          </p:cNvSpPr>
          <p:nvPr>
            <p:ph type="ftr" sz="quarter" idx="11"/>
          </p:nvPr>
        </p:nvSpPr>
        <p:spPr>
          <a:xfrm>
            <a:off x="1371600" y="5650704"/>
            <a:ext cx="5791200" cy="365125"/>
          </a:xfrm>
        </p:spPr>
        <p:txBody>
          <a:bodyPr tIns="0" bIns="0" anchor="b"/>
          <a:lstStyle>
            <a:lvl1pPr algn="r">
              <a:defRPr sz="1100"/>
            </a:lvl1pPr>
          </a:lstStyle>
          <a:p>
            <a:endParaRPr lang="en-US"/>
          </a:p>
        </p:txBody>
      </p:sp>
      <p:sp>
        <p:nvSpPr>
          <p:cNvPr id="29" name="Slide Number Placeholder 28"/>
          <p:cNvSpPr>
            <a:spLocks noGrp="1"/>
          </p:cNvSpPr>
          <p:nvPr>
            <p:ph type="sldNum" sz="quarter" idx="12"/>
          </p:nvPr>
        </p:nvSpPr>
        <p:spPr>
          <a:xfrm>
            <a:off x="8392247" y="5752307"/>
            <a:ext cx="502920" cy="365125"/>
          </a:xfrm>
        </p:spPr>
        <p:txBody>
          <a:bodyPr anchor="ctr"/>
          <a:lstStyle>
            <a:lvl1pPr algn="ctr">
              <a:defRPr sz="1300">
                <a:solidFill>
                  <a:srgbClr val="FFFFFF"/>
                </a:solidFill>
              </a:defRPr>
            </a:lvl1pPr>
          </a:lstStyle>
          <a:p>
            <a:fld id="{1599DE88-5CF4-4C7D-B396-4F581D6024E3}"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8ADF52A1-8FC2-4898-A4B5-1F05A4601B4A}" type="datetimeFigureOut">
              <a:rPr lang="en-US" smtClean="0"/>
              <a:pPr/>
              <a:t>7/7/2009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599DE88-5CF4-4C7D-B396-4F581D6024E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81800" y="381000"/>
            <a:ext cx="1905000" cy="5486400"/>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381000"/>
            <a:ext cx="6248400" cy="5486400"/>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8ADF52A1-8FC2-4898-A4B5-1F05A4601B4A}" type="datetimeFigureOut">
              <a:rPr lang="en-US" smtClean="0"/>
              <a:pPr/>
              <a:t>7/7/2009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599DE88-5CF4-4C7D-B396-4F581D6024E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67494"/>
            <a:ext cx="8229600" cy="1399032"/>
          </a:xfrm>
        </p:spPr>
        <p:txBody>
          <a:bodyPr/>
          <a:lstStyle/>
          <a:p>
            <a:r>
              <a:rPr kumimoji="0" lang="en-US" smtClean="0"/>
              <a:t>Click to edit Master title style</a:t>
            </a:r>
            <a:endParaRPr kumimoji="0" lang="en-US"/>
          </a:p>
        </p:txBody>
      </p:sp>
      <p:sp>
        <p:nvSpPr>
          <p:cNvPr id="3" name="Content Placeholder 2"/>
          <p:cNvSpPr>
            <a:spLocks noGrp="1"/>
          </p:cNvSpPr>
          <p:nvPr>
            <p:ph idx="1"/>
          </p:nvPr>
        </p:nvSpPr>
        <p:spPr>
          <a:xfrm>
            <a:off x="457200" y="1882808"/>
            <a:ext cx="8229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4791456" y="6480048"/>
            <a:ext cx="2133600" cy="301752"/>
          </a:xfrm>
        </p:spPr>
        <p:txBody>
          <a:bodyPr/>
          <a:lstStyle/>
          <a:p>
            <a:fld id="{8ADF52A1-8FC2-4898-A4B5-1F05A4601B4A}" type="datetimeFigureOut">
              <a:rPr lang="en-US" smtClean="0"/>
              <a:pPr/>
              <a:t>7/7/2009</a:t>
            </a:fld>
            <a:endParaRPr lang="en-US"/>
          </a:p>
        </p:txBody>
      </p:sp>
      <p:sp>
        <p:nvSpPr>
          <p:cNvPr id="5" name="Footer Placeholder 4"/>
          <p:cNvSpPr>
            <a:spLocks noGrp="1"/>
          </p:cNvSpPr>
          <p:nvPr>
            <p:ph type="ftr" sz="quarter" idx="11"/>
          </p:nvPr>
        </p:nvSpPr>
        <p:spPr>
          <a:xfrm>
            <a:off x="457200" y="6480969"/>
            <a:ext cx="4260056" cy="300831"/>
          </a:xfrm>
        </p:spPr>
        <p:txBody>
          <a:bodyPr/>
          <a:lstStyle/>
          <a:p>
            <a:endParaRPr lang="en-US"/>
          </a:p>
        </p:txBody>
      </p:sp>
      <p:sp>
        <p:nvSpPr>
          <p:cNvPr id="6" name="Slide Number Placeholder 5"/>
          <p:cNvSpPr>
            <a:spLocks noGrp="1"/>
          </p:cNvSpPr>
          <p:nvPr>
            <p:ph type="sldNum" sz="quarter" idx="12"/>
          </p:nvPr>
        </p:nvSpPr>
        <p:spPr/>
        <p:txBody>
          <a:bodyPr/>
          <a:lstStyle/>
          <a:p>
            <a:fld id="{1599DE88-5CF4-4C7D-B396-4F581D6024E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1"/>
      </p:bgRef>
    </p:bg>
    <p:spTree>
      <p:nvGrpSpPr>
        <p:cNvPr id="1" name=""/>
        <p:cNvGrpSpPr/>
        <p:nvPr/>
      </p:nvGrpSpPr>
      <p:grpSpPr>
        <a:xfrm>
          <a:off x="0" y="0"/>
          <a:ext cx="0" cy="0"/>
          <a:chOff x="0" y="0"/>
          <a:chExt cx="0" cy="0"/>
        </a:xfrm>
      </p:grpSpPr>
      <p:sp>
        <p:nvSpPr>
          <p:cNvPr id="9" name="Right Triangle 8"/>
          <p:cNvSpPr/>
          <p:nvPr/>
        </p:nvSpPr>
        <p:spPr>
          <a:xfrm flipV="1">
            <a:off x="7034" y="7034"/>
            <a:ext cx="9129932" cy="6836899"/>
          </a:xfrm>
          <a:prstGeom prst="rtTriangle">
            <a:avLst/>
          </a:prstGeom>
          <a:gradFill flip="none" rotWithShape="1">
            <a:gsLst>
              <a:gs pos="0">
                <a:schemeClr val="tx2">
                  <a:alpha val="10000"/>
                </a:schemeClr>
              </a:gs>
              <a:gs pos="70000">
                <a:schemeClr val="tx2">
                  <a:alpha val="8000"/>
                </a:schemeClr>
              </a:gs>
              <a:gs pos="100000">
                <a:schemeClr val="tx2">
                  <a:alpha val="1000"/>
                </a:schemeClr>
              </a:gs>
            </a:gsLst>
            <a:lin ang="80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algn="ctr" defTabSz="914400" rtl="0" eaLnBrk="1" latinLnBrk="0" hangingPunct="1"/>
            <a:endParaRPr kumimoji="0" lang="en-US" sz="1800" kern="1200">
              <a:solidFill>
                <a:schemeClr val="lt1"/>
              </a:solidFill>
              <a:latin typeface="+mn-lt"/>
              <a:ea typeface="+mn-ea"/>
              <a:cs typeface="+mn-cs"/>
            </a:endParaRPr>
          </a:p>
        </p:txBody>
      </p:sp>
      <p:sp>
        <p:nvSpPr>
          <p:cNvPr id="8" name="Isosceles Triangle 7"/>
          <p:cNvSpPr/>
          <p:nvPr/>
        </p:nvSpPr>
        <p:spPr>
          <a:xfrm rot="5400000" flipV="1">
            <a:off x="7554353" y="309490"/>
            <a:ext cx="1892949" cy="1294228"/>
          </a:xfrm>
          <a:prstGeom prst="triangle">
            <a:avLst>
              <a:gd name="adj" fmla="val 51323"/>
            </a:avLst>
          </a:prstGeom>
          <a:gradFill flip="none" rotWithShape="1">
            <a:gsLst>
              <a:gs pos="0">
                <a:schemeClr val="accent1">
                  <a:shade val="30000"/>
                  <a:satMod val="155000"/>
                  <a:alpha val="100000"/>
                </a:schemeClr>
              </a:gs>
              <a:gs pos="60000">
                <a:schemeClr val="accent1">
                  <a:satMod val="160000"/>
                  <a:alpha val="100000"/>
                </a:schemeClr>
              </a:gs>
              <a:gs pos="100000">
                <a:schemeClr val="accent1">
                  <a:tint val="70000"/>
                  <a:satMod val="200000"/>
                  <a:alpha val="100000"/>
                </a:schemeClr>
              </a:gs>
            </a:gsLst>
            <a:lin ang="155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 name="Date Placeholder 3"/>
          <p:cNvSpPr>
            <a:spLocks noGrp="1"/>
          </p:cNvSpPr>
          <p:nvPr>
            <p:ph type="dt" sz="half" idx="10"/>
          </p:nvPr>
        </p:nvSpPr>
        <p:spPr>
          <a:xfrm>
            <a:off x="6955632" y="6477000"/>
            <a:ext cx="2133600" cy="304800"/>
          </a:xfrm>
        </p:spPr>
        <p:txBody>
          <a:bodyPr/>
          <a:lstStyle/>
          <a:p>
            <a:fld id="{8ADF52A1-8FC2-4898-A4B5-1F05A4601B4A}" type="datetimeFigureOut">
              <a:rPr lang="en-US" smtClean="0"/>
              <a:pPr/>
              <a:t>7/7/2009</a:t>
            </a:fld>
            <a:endParaRPr lang="en-US"/>
          </a:p>
        </p:txBody>
      </p:sp>
      <p:sp>
        <p:nvSpPr>
          <p:cNvPr id="5" name="Footer Placeholder 4"/>
          <p:cNvSpPr>
            <a:spLocks noGrp="1"/>
          </p:cNvSpPr>
          <p:nvPr>
            <p:ph type="ftr" sz="quarter" idx="11"/>
          </p:nvPr>
        </p:nvSpPr>
        <p:spPr>
          <a:xfrm>
            <a:off x="2619376" y="6480969"/>
            <a:ext cx="4260056" cy="300831"/>
          </a:xfrm>
        </p:spPr>
        <p:txBody>
          <a:bodyPr/>
          <a:lstStyle/>
          <a:p>
            <a:endParaRPr lang="en-US"/>
          </a:p>
        </p:txBody>
      </p:sp>
      <p:sp>
        <p:nvSpPr>
          <p:cNvPr id="6" name="Slide Number Placeholder 5"/>
          <p:cNvSpPr>
            <a:spLocks noGrp="1"/>
          </p:cNvSpPr>
          <p:nvPr>
            <p:ph type="sldNum" sz="quarter" idx="12"/>
          </p:nvPr>
        </p:nvSpPr>
        <p:spPr>
          <a:xfrm>
            <a:off x="8451056" y="809624"/>
            <a:ext cx="502920" cy="300831"/>
          </a:xfrm>
        </p:spPr>
        <p:txBody>
          <a:bodyPr/>
          <a:lstStyle/>
          <a:p>
            <a:fld id="{1599DE88-5CF4-4C7D-B396-4F581D6024E3}" type="slidenum">
              <a:rPr lang="en-US" smtClean="0"/>
              <a:pPr/>
              <a:t>‹#›</a:t>
            </a:fld>
            <a:endParaRPr lang="en-US"/>
          </a:p>
        </p:txBody>
      </p:sp>
      <p:cxnSp>
        <p:nvCxnSpPr>
          <p:cNvPr id="11" name="Straight Connector 10"/>
          <p:cNvCxnSpPr/>
          <p:nvPr/>
        </p:nvCxnSpPr>
        <p:spPr>
          <a:xfrm rot="10800000">
            <a:off x="6468794" y="9381"/>
            <a:ext cx="2672861" cy="1900210"/>
          </a:xfrm>
          <a:prstGeom prst="line">
            <a:avLst/>
          </a:prstGeom>
          <a:noFill/>
          <a:ln w="6000" cap="rnd" cmpd="sng" algn="ctr">
            <a:solidFill>
              <a:schemeClr val="bg2">
                <a:tint val="50000"/>
                <a:satMod val="200000"/>
                <a:alpha val="45000"/>
              </a:scheme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V="1">
            <a:off x="0" y="7034"/>
            <a:ext cx="9136966" cy="6843933"/>
          </a:xfrm>
          <a:prstGeom prst="line">
            <a:avLst/>
          </a:prstGeom>
          <a:noFill/>
          <a:ln w="5000" cap="rnd" cmpd="sng" algn="ctr">
            <a:solidFill>
              <a:schemeClr val="bg2">
                <a:tint val="55000"/>
                <a:satMod val="200000"/>
                <a:alpha val="35000"/>
              </a:schemeClr>
            </a:solidFill>
            <a:prstDash val="solid"/>
          </a:ln>
          <a:effectLst/>
        </p:spPr>
        <p:style>
          <a:lnRef idx="2">
            <a:schemeClr val="accent1"/>
          </a:lnRef>
          <a:fillRef idx="0">
            <a:schemeClr val="accent1"/>
          </a:fillRef>
          <a:effectRef idx="1">
            <a:schemeClr val="accent1"/>
          </a:effectRef>
          <a:fontRef idx="minor">
            <a:schemeClr val="tx1"/>
          </a:fontRef>
        </p:style>
      </p:cxnSp>
      <p:sp>
        <p:nvSpPr>
          <p:cNvPr id="2" name="Title 1"/>
          <p:cNvSpPr>
            <a:spLocks noGrp="1"/>
          </p:cNvSpPr>
          <p:nvPr>
            <p:ph type="title"/>
          </p:nvPr>
        </p:nvSpPr>
        <p:spPr>
          <a:xfrm>
            <a:off x="381000" y="271464"/>
            <a:ext cx="7239000" cy="1362075"/>
          </a:xfrm>
        </p:spPr>
        <p:txBody>
          <a:bodyPr anchor="ctr"/>
          <a:lstStyle>
            <a:lvl1pPr marL="0" algn="l">
              <a:buNone/>
              <a:defRPr sz="3600" b="1" cap="none" baseline="0"/>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381000" y="1633536"/>
            <a:ext cx="3886200" cy="2286000"/>
          </a:xfrm>
        </p:spPr>
        <p:txBody>
          <a:bodyPr anchor="t"/>
          <a:lstStyle>
            <a:lvl1pPr marL="54864" indent="0" algn="l">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marL="0" algn="l">
              <a:defRPr/>
            </a:lvl1p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722437"/>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722437"/>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4791456" y="6480969"/>
            <a:ext cx="2133600" cy="301752"/>
          </a:xfrm>
        </p:spPr>
        <p:txBody>
          <a:bodyPr/>
          <a:lstStyle/>
          <a:p>
            <a:fld id="{8ADF52A1-8FC2-4898-A4B5-1F05A4601B4A}" type="datetimeFigureOut">
              <a:rPr lang="en-US" smtClean="0"/>
              <a:pPr/>
              <a:t>7/7/2009</a:t>
            </a:fld>
            <a:endParaRPr lang="en-US"/>
          </a:p>
        </p:txBody>
      </p:sp>
      <p:sp>
        <p:nvSpPr>
          <p:cNvPr id="6" name="Footer Placeholder 5"/>
          <p:cNvSpPr>
            <a:spLocks noGrp="1"/>
          </p:cNvSpPr>
          <p:nvPr>
            <p:ph type="ftr" sz="quarter" idx="11"/>
          </p:nvPr>
        </p:nvSpPr>
        <p:spPr>
          <a:xfrm>
            <a:off x="457200" y="6480969"/>
            <a:ext cx="4260056" cy="301752"/>
          </a:xfrm>
        </p:spPr>
        <p:txBody>
          <a:bodyPr/>
          <a:lstStyle/>
          <a:p>
            <a:endParaRPr lang="en-US"/>
          </a:p>
        </p:txBody>
      </p:sp>
      <p:sp>
        <p:nvSpPr>
          <p:cNvPr id="7" name="Slide Number Placeholder 6"/>
          <p:cNvSpPr>
            <a:spLocks noGrp="1"/>
          </p:cNvSpPr>
          <p:nvPr>
            <p:ph type="sldNum" sz="quarter" idx="12"/>
          </p:nvPr>
        </p:nvSpPr>
        <p:spPr>
          <a:xfrm>
            <a:off x="7589520" y="6480969"/>
            <a:ext cx="502920" cy="301752"/>
          </a:xfrm>
        </p:spPr>
        <p:txBody>
          <a:bodyPr/>
          <a:lstStyle/>
          <a:p>
            <a:fld id="{1599DE88-5CF4-4C7D-B396-4F581D6024E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248198" y="290732"/>
            <a:ext cx="1066800" cy="6153912"/>
          </a:xfrm>
        </p:spPr>
        <p:txBody>
          <a:bodyPr vert="vert270" anchor="b"/>
          <a:lstStyle>
            <a:lvl1pPr marL="0" algn="ctr">
              <a:defRPr sz="3300" b="1">
                <a:ln w="6350">
                  <a:solidFill>
                    <a:schemeClr val="tx1"/>
                  </a:solidFill>
                </a:ln>
                <a:solidFill>
                  <a:schemeClr val="tx1"/>
                </a:solidFill>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1365006" y="290732"/>
            <a:ext cx="581024" cy="3017520"/>
          </a:xfrm>
          <a:solidFill>
            <a:schemeClr val="bg1"/>
          </a:solidFill>
          <a:ln w="12700">
            <a:noFill/>
          </a:ln>
        </p:spPr>
        <p:txBody>
          <a:bodyPr vert="vert270" anchor="ctr"/>
          <a:lstStyle>
            <a:lvl1pPr marL="0" indent="0" algn="ctr">
              <a:buNone/>
              <a:defRPr sz="1600" b="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1365006" y="3427124"/>
            <a:ext cx="581024" cy="3017520"/>
          </a:xfrm>
          <a:solidFill>
            <a:schemeClr val="bg1"/>
          </a:solidFill>
          <a:ln w="12700">
            <a:noFill/>
          </a:ln>
        </p:spPr>
        <p:txBody>
          <a:bodyPr vert="vert270" anchor="ctr"/>
          <a:lstStyle>
            <a:lvl1pPr marL="0" indent="0" algn="ctr">
              <a:buNone/>
              <a:defRPr sz="1600" b="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2022230" y="290732"/>
            <a:ext cx="6858000" cy="3017520"/>
          </a:xfrm>
        </p:spPr>
        <p:txBody>
          <a:bodyPr/>
          <a:lstStyle>
            <a:lvl1pPr algn="l">
              <a:defRPr sz="2400"/>
            </a:lvl1pPr>
            <a:lvl2pPr algn="l">
              <a:defRPr sz="2000"/>
            </a:lvl2pPr>
            <a:lvl3pPr algn="l">
              <a:defRPr sz="1800"/>
            </a:lvl3pPr>
            <a:lvl4pPr algn="l">
              <a:defRPr sz="1600"/>
            </a:lvl4pPr>
            <a:lvl5pPr algn="l">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2022230" y="3427124"/>
            <a:ext cx="6858000" cy="3017520"/>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a:xfrm>
            <a:off x="4791456" y="6480969"/>
            <a:ext cx="2130552" cy="301752"/>
          </a:xfrm>
        </p:spPr>
        <p:txBody>
          <a:bodyPr/>
          <a:lstStyle/>
          <a:p>
            <a:fld id="{8ADF52A1-8FC2-4898-A4B5-1F05A4601B4A}" type="datetimeFigureOut">
              <a:rPr lang="en-US" smtClean="0"/>
              <a:pPr/>
              <a:t>7/7/2009</a:t>
            </a:fld>
            <a:endParaRPr lang="en-US"/>
          </a:p>
        </p:txBody>
      </p:sp>
      <p:sp>
        <p:nvSpPr>
          <p:cNvPr id="8" name="Footer Placeholder 7"/>
          <p:cNvSpPr>
            <a:spLocks noGrp="1"/>
          </p:cNvSpPr>
          <p:nvPr>
            <p:ph type="ftr" sz="quarter" idx="11"/>
          </p:nvPr>
        </p:nvSpPr>
        <p:spPr>
          <a:xfrm>
            <a:off x="457200" y="6480969"/>
            <a:ext cx="4261104" cy="301752"/>
          </a:xfrm>
        </p:spPr>
        <p:txBody>
          <a:bodyPr/>
          <a:lstStyle/>
          <a:p>
            <a:endParaRPr lang="en-US"/>
          </a:p>
        </p:txBody>
      </p:sp>
      <p:sp>
        <p:nvSpPr>
          <p:cNvPr id="9" name="Slide Number Placeholder 8"/>
          <p:cNvSpPr>
            <a:spLocks noGrp="1"/>
          </p:cNvSpPr>
          <p:nvPr>
            <p:ph type="sldNum" sz="quarter" idx="12"/>
          </p:nvPr>
        </p:nvSpPr>
        <p:spPr>
          <a:xfrm>
            <a:off x="7589520" y="6483096"/>
            <a:ext cx="502920" cy="301752"/>
          </a:xfrm>
        </p:spPr>
        <p:txBody>
          <a:bodyPr/>
          <a:lstStyle>
            <a:lvl1pPr algn="ctr">
              <a:defRPr/>
            </a:lvl1pPr>
          </a:lstStyle>
          <a:p>
            <a:fld id="{1599DE88-5CF4-4C7D-B396-4F581D6024E3}"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b="0"/>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8ADF52A1-8FC2-4898-A4B5-1F05A4601B4A}" type="datetimeFigureOut">
              <a:rPr lang="en-US" smtClean="0"/>
              <a:pPr/>
              <a:t>7/7/2009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599DE88-5CF4-4C7D-B396-4F581D6024E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4791456" y="6480969"/>
            <a:ext cx="2133600" cy="301752"/>
          </a:xfrm>
        </p:spPr>
        <p:txBody>
          <a:bodyPr/>
          <a:lstStyle/>
          <a:p>
            <a:fld id="{8ADF52A1-8FC2-4898-A4B5-1F05A4601B4A}" type="datetimeFigureOut">
              <a:rPr lang="en-US" smtClean="0"/>
              <a:pPr/>
              <a:t>7/7/2009</a:t>
            </a:fld>
            <a:endParaRPr lang="en-US"/>
          </a:p>
        </p:txBody>
      </p:sp>
      <p:sp>
        <p:nvSpPr>
          <p:cNvPr id="3" name="Footer Placeholder 2"/>
          <p:cNvSpPr>
            <a:spLocks noGrp="1"/>
          </p:cNvSpPr>
          <p:nvPr>
            <p:ph type="ftr" sz="quarter" idx="11"/>
          </p:nvPr>
        </p:nvSpPr>
        <p:spPr>
          <a:xfrm>
            <a:off x="457200" y="6481890"/>
            <a:ext cx="4260056" cy="300831"/>
          </a:xfrm>
        </p:spPr>
        <p:txBody>
          <a:bodyPr/>
          <a:lstStyle/>
          <a:p>
            <a:endParaRPr lang="en-US"/>
          </a:p>
        </p:txBody>
      </p:sp>
      <p:sp>
        <p:nvSpPr>
          <p:cNvPr id="4" name="Slide Number Placeholder 3"/>
          <p:cNvSpPr>
            <a:spLocks noGrp="1"/>
          </p:cNvSpPr>
          <p:nvPr>
            <p:ph type="sldNum" sz="quarter" idx="12"/>
          </p:nvPr>
        </p:nvSpPr>
        <p:spPr>
          <a:xfrm>
            <a:off x="7589520" y="6480969"/>
            <a:ext cx="502920" cy="301752"/>
          </a:xfrm>
        </p:spPr>
        <p:txBody>
          <a:bodyPr/>
          <a:lstStyle/>
          <a:p>
            <a:fld id="{1599DE88-5CF4-4C7D-B396-4F581D6024E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219456" y="367664"/>
            <a:ext cx="914400" cy="5943600"/>
          </a:xfrm>
        </p:spPr>
        <p:txBody>
          <a:bodyPr vert="vert270" anchor="b"/>
          <a:lstStyle>
            <a:lvl1pPr marL="0" marR="18288" algn="r">
              <a:spcBef>
                <a:spcPts val="0"/>
              </a:spcBef>
              <a:buNone/>
              <a:defRPr sz="2900" b="0" cap="all" baseline="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1135856" y="367664"/>
            <a:ext cx="2438400" cy="5943600"/>
          </a:xfrm>
        </p:spPr>
        <p:txBody>
          <a:bodyPr anchor="t"/>
          <a:lstStyle>
            <a:lvl1pPr marL="0" indent="0">
              <a:spcBef>
                <a:spcPts val="0"/>
              </a:spcBef>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651250" y="320040"/>
            <a:ext cx="5276088" cy="5989320"/>
          </a:xfrm>
        </p:spPr>
        <p:txBody>
          <a:bodyPr/>
          <a:lstStyle>
            <a:lvl1pPr>
              <a:spcBef>
                <a:spcPts val="0"/>
              </a:spcBef>
              <a:defRPr sz="3000"/>
            </a:lvl1pPr>
            <a:lvl2pPr>
              <a:defRPr sz="2600"/>
            </a:lvl2pPr>
            <a:lvl3pPr>
              <a:defRPr sz="24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278976" y="6556248"/>
            <a:ext cx="2133600" cy="301752"/>
          </a:xfrm>
        </p:spPr>
        <p:txBody>
          <a:bodyPr/>
          <a:lstStyle>
            <a:lvl1pPr>
              <a:defRPr sz="900"/>
            </a:lvl1pPr>
          </a:lstStyle>
          <a:p>
            <a:fld id="{8ADF52A1-8FC2-4898-A4B5-1F05A4601B4A}" type="datetimeFigureOut">
              <a:rPr lang="en-US" smtClean="0"/>
              <a:pPr/>
              <a:t>7/7/2009</a:t>
            </a:fld>
            <a:endParaRPr lang="en-US"/>
          </a:p>
        </p:txBody>
      </p:sp>
      <p:sp>
        <p:nvSpPr>
          <p:cNvPr id="6" name="Footer Placeholder 5"/>
          <p:cNvSpPr>
            <a:spLocks noGrp="1"/>
          </p:cNvSpPr>
          <p:nvPr>
            <p:ph type="ftr" sz="quarter" idx="11"/>
          </p:nvPr>
        </p:nvSpPr>
        <p:spPr>
          <a:xfrm>
            <a:off x="1135856" y="6556248"/>
            <a:ext cx="5143120" cy="301752"/>
          </a:xfrm>
        </p:spPr>
        <p:txBody>
          <a:bodyPr/>
          <a:lstStyle>
            <a:lvl1pPr>
              <a:defRPr sz="900"/>
            </a:lvl1pPr>
          </a:lstStyle>
          <a:p>
            <a:endParaRPr lang="en-US"/>
          </a:p>
        </p:txBody>
      </p:sp>
      <p:sp>
        <p:nvSpPr>
          <p:cNvPr id="7" name="Slide Number Placeholder 6"/>
          <p:cNvSpPr>
            <a:spLocks noGrp="1"/>
          </p:cNvSpPr>
          <p:nvPr>
            <p:ph type="sldNum" sz="quarter" idx="12"/>
          </p:nvPr>
        </p:nvSpPr>
        <p:spPr>
          <a:xfrm>
            <a:off x="8410576" y="6556248"/>
            <a:ext cx="502920" cy="301752"/>
          </a:xfrm>
        </p:spPr>
        <p:txBody>
          <a:bodyPr/>
          <a:lstStyle>
            <a:lvl1pPr>
              <a:defRPr sz="900"/>
            </a:lvl1pPr>
          </a:lstStyle>
          <a:p>
            <a:fld id="{1599DE88-5CF4-4C7D-B396-4F581D6024E3}"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219456" y="150896"/>
            <a:ext cx="914400" cy="6400800"/>
          </a:xfrm>
        </p:spPr>
        <p:txBody>
          <a:bodyPr vert="vert270" anchor="b"/>
          <a:lstStyle>
            <a:lvl1pPr marL="0" algn="l">
              <a:buNone/>
              <a:defRPr sz="3000" b="0" cap="all" baseline="0"/>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138237" y="373966"/>
            <a:ext cx="7333488" cy="5486400"/>
          </a:xfrm>
          <a:solidFill>
            <a:schemeClr val="bg2">
              <a:shade val="50000"/>
            </a:schemeClr>
          </a:solidFill>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1143000" y="5867400"/>
            <a:ext cx="7333488" cy="685800"/>
          </a:xfrm>
          <a:solidFill>
            <a:schemeClr val="accent1">
              <a:alpha val="15000"/>
            </a:schemeClr>
          </a:solidFill>
          <a:ln>
            <a:solidFill>
              <a:schemeClr val="accent1"/>
            </a:solidFill>
            <a:miter lim="800000"/>
          </a:ln>
        </p:spPr>
        <p:txBody>
          <a:bodyPr/>
          <a:lstStyle>
            <a:lvl1pPr marL="0" indent="0">
              <a:spcBef>
                <a:spcPts val="0"/>
              </a:spcBef>
              <a:buNone/>
              <a:defRPr sz="14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6108192" y="6556248"/>
            <a:ext cx="2103120" cy="301752"/>
          </a:xfrm>
        </p:spPr>
        <p:txBody>
          <a:bodyPr/>
          <a:lstStyle>
            <a:lvl1pPr>
              <a:defRPr sz="900"/>
            </a:lvl1pPr>
          </a:lstStyle>
          <a:p>
            <a:fld id="{8ADF52A1-8FC2-4898-A4B5-1F05A4601B4A}" type="datetimeFigureOut">
              <a:rPr lang="en-US" smtClean="0"/>
              <a:pPr/>
              <a:t>7/7/2009</a:t>
            </a:fld>
            <a:endParaRPr lang="en-US"/>
          </a:p>
        </p:txBody>
      </p:sp>
      <p:sp>
        <p:nvSpPr>
          <p:cNvPr id="6" name="Footer Placeholder 5"/>
          <p:cNvSpPr>
            <a:spLocks noGrp="1"/>
          </p:cNvSpPr>
          <p:nvPr>
            <p:ph type="ftr" sz="quarter" idx="11"/>
          </p:nvPr>
        </p:nvSpPr>
        <p:spPr>
          <a:xfrm>
            <a:off x="1170432" y="6557169"/>
            <a:ext cx="4948072" cy="301752"/>
          </a:xfrm>
        </p:spPr>
        <p:txBody>
          <a:bodyPr/>
          <a:lstStyle>
            <a:lvl1pPr>
              <a:defRPr sz="900"/>
            </a:lvl1pPr>
          </a:lstStyle>
          <a:p>
            <a:endParaRPr lang="en-US"/>
          </a:p>
        </p:txBody>
      </p:sp>
      <p:sp>
        <p:nvSpPr>
          <p:cNvPr id="7" name="Slide Number Placeholder 6"/>
          <p:cNvSpPr>
            <a:spLocks noGrp="1"/>
          </p:cNvSpPr>
          <p:nvPr>
            <p:ph type="sldNum" sz="quarter" idx="12"/>
          </p:nvPr>
        </p:nvSpPr>
        <p:spPr>
          <a:xfrm>
            <a:off x="8217192" y="6556248"/>
            <a:ext cx="365760" cy="301752"/>
          </a:xfrm>
        </p:spPr>
        <p:txBody>
          <a:bodyPr/>
          <a:lstStyle>
            <a:lvl1pPr algn="ctr">
              <a:defRPr sz="900"/>
            </a:lvl1pPr>
          </a:lstStyle>
          <a:p>
            <a:fld id="{1599DE88-5CF4-4C7D-B396-4F581D6024E3}"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11" name="Right Triangle 10"/>
          <p:cNvSpPr/>
          <p:nvPr/>
        </p:nvSpPr>
        <p:spPr>
          <a:xfrm>
            <a:off x="7034" y="14068"/>
            <a:ext cx="9129932" cy="6836899"/>
          </a:xfrm>
          <a:prstGeom prst="rtTriangle">
            <a:avLst/>
          </a:prstGeom>
          <a:gradFill flip="none" rotWithShape="1">
            <a:gsLst>
              <a:gs pos="0">
                <a:schemeClr val="tx2">
                  <a:alpha val="10000"/>
                </a:schemeClr>
              </a:gs>
              <a:gs pos="70000">
                <a:schemeClr val="tx2">
                  <a:alpha val="8000"/>
                </a:schemeClr>
              </a:gs>
              <a:gs pos="100000">
                <a:schemeClr val="tx2">
                  <a:alpha val="1000"/>
                </a:schemeClr>
              </a:gs>
            </a:gsLst>
            <a:lin ang="80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cxnSp>
        <p:nvCxnSpPr>
          <p:cNvPr id="8" name="Straight Connector 7"/>
          <p:cNvCxnSpPr/>
          <p:nvPr/>
        </p:nvCxnSpPr>
        <p:spPr>
          <a:xfrm>
            <a:off x="0" y="7034"/>
            <a:ext cx="9136966" cy="6843933"/>
          </a:xfrm>
          <a:prstGeom prst="line">
            <a:avLst/>
          </a:prstGeom>
          <a:noFill/>
          <a:ln w="5000" cap="rnd" cmpd="sng" algn="ctr">
            <a:solidFill>
              <a:schemeClr val="bg2">
                <a:tint val="55000"/>
                <a:satMod val="200000"/>
                <a:alpha val="35000"/>
              </a:scheme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rot="10800000" flipV="1">
            <a:off x="6468794" y="4948410"/>
            <a:ext cx="2672861" cy="1900210"/>
          </a:xfrm>
          <a:prstGeom prst="line">
            <a:avLst/>
          </a:prstGeom>
          <a:noFill/>
          <a:ln w="6000" cap="rnd" cmpd="sng" algn="ctr">
            <a:solidFill>
              <a:schemeClr val="bg2">
                <a:tint val="50000"/>
                <a:satMod val="200000"/>
                <a:alpha val="45000"/>
              </a:schemeClr>
            </a:solidFill>
            <a:prstDash val="solid"/>
          </a:ln>
          <a:effectLst/>
        </p:spPr>
        <p:style>
          <a:lnRef idx="2">
            <a:schemeClr val="accent1"/>
          </a:lnRef>
          <a:fillRef idx="0">
            <a:schemeClr val="accent1"/>
          </a:fillRef>
          <a:effectRef idx="1">
            <a:schemeClr val="accent1"/>
          </a:effectRef>
          <a:fontRef idx="minor">
            <a:schemeClr val="tx1"/>
          </a:fontRef>
        </p:style>
      </p:cxnSp>
      <p:sp>
        <p:nvSpPr>
          <p:cNvPr id="22" name="Title Placeholder 21"/>
          <p:cNvSpPr>
            <a:spLocks noGrp="1"/>
          </p:cNvSpPr>
          <p:nvPr>
            <p:ph type="title"/>
          </p:nvPr>
        </p:nvSpPr>
        <p:spPr>
          <a:xfrm>
            <a:off x="457200" y="267494"/>
            <a:ext cx="8229600" cy="1399032"/>
          </a:xfrm>
          <a:prstGeom prst="rect">
            <a:avLst/>
          </a:prstGeom>
        </p:spPr>
        <p:txBody>
          <a:bodyPr vert="horz" anchor="ctr">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1882808"/>
            <a:ext cx="8229600" cy="4572000"/>
          </a:xfrm>
          <a:prstGeom prst="rect">
            <a:avLst/>
          </a:prstGeom>
        </p:spPr>
        <p:txBody>
          <a:bodyPr vert="horz" anchor="t">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4791456" y="6480969"/>
            <a:ext cx="2133600" cy="301752"/>
          </a:xfrm>
          <a:prstGeom prst="rect">
            <a:avLst/>
          </a:prstGeom>
        </p:spPr>
        <p:txBody>
          <a:bodyPr vert="horz" anchor="b"/>
          <a:lstStyle>
            <a:lvl1pPr algn="l" eaLnBrk="1" latinLnBrk="0" hangingPunct="1">
              <a:defRPr kumimoji="0" sz="1000" b="0">
                <a:solidFill>
                  <a:schemeClr val="tx1"/>
                </a:solidFill>
              </a:defRPr>
            </a:lvl1pPr>
          </a:lstStyle>
          <a:p>
            <a:fld id="{8ADF52A1-8FC2-4898-A4B5-1F05A4601B4A}" type="datetimeFigureOut">
              <a:rPr lang="en-US" smtClean="0"/>
              <a:pPr/>
              <a:t>7/7/2009</a:t>
            </a:fld>
            <a:endParaRPr lang="en-US"/>
          </a:p>
        </p:txBody>
      </p:sp>
      <p:sp>
        <p:nvSpPr>
          <p:cNvPr id="3" name="Footer Placeholder 2"/>
          <p:cNvSpPr>
            <a:spLocks noGrp="1"/>
          </p:cNvSpPr>
          <p:nvPr>
            <p:ph type="ftr" sz="quarter" idx="3"/>
          </p:nvPr>
        </p:nvSpPr>
        <p:spPr>
          <a:xfrm>
            <a:off x="457200" y="6481890"/>
            <a:ext cx="4260056" cy="300831"/>
          </a:xfrm>
          <a:prstGeom prst="rect">
            <a:avLst/>
          </a:prstGeom>
        </p:spPr>
        <p:txBody>
          <a:bodyPr vert="horz" anchor="b"/>
          <a:lstStyle>
            <a:lvl1pPr algn="r" eaLnBrk="1" latinLnBrk="0" hangingPunct="1">
              <a:defRPr kumimoji="0" sz="1000">
                <a:solidFill>
                  <a:schemeClr val="tx1"/>
                </a:solidFill>
              </a:defRPr>
            </a:lvl1pPr>
          </a:lstStyle>
          <a:p>
            <a:endParaRPr lang="en-US"/>
          </a:p>
        </p:txBody>
      </p:sp>
      <p:sp>
        <p:nvSpPr>
          <p:cNvPr id="23" name="Slide Number Placeholder 22"/>
          <p:cNvSpPr>
            <a:spLocks noGrp="1"/>
          </p:cNvSpPr>
          <p:nvPr>
            <p:ph type="sldNum" sz="quarter" idx="4"/>
          </p:nvPr>
        </p:nvSpPr>
        <p:spPr>
          <a:xfrm>
            <a:off x="7589520" y="6480969"/>
            <a:ext cx="502920" cy="301752"/>
          </a:xfrm>
          <a:prstGeom prst="rect">
            <a:avLst/>
          </a:prstGeom>
        </p:spPr>
        <p:txBody>
          <a:bodyPr vert="horz" anchor="b"/>
          <a:lstStyle>
            <a:lvl1pPr algn="ctr" eaLnBrk="1" latinLnBrk="0" hangingPunct="1">
              <a:defRPr kumimoji="0" sz="1200">
                <a:solidFill>
                  <a:schemeClr val="tx1"/>
                </a:solidFill>
              </a:defRPr>
            </a:lvl1pPr>
          </a:lstStyle>
          <a:p>
            <a:fld id="{1599DE88-5CF4-4C7D-B396-4F581D6024E3}"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marL="484632" algn="l" rtl="0" eaLnBrk="1" latinLnBrk="0" hangingPunct="1">
        <a:spcBef>
          <a:spcPct val="0"/>
        </a:spcBef>
        <a:buNone/>
        <a:defRPr kumimoji="0" sz="4200" kern="1200">
          <a:ln w="6350">
            <a:solidFill>
              <a:schemeClr val="accent1">
                <a:shade val="43000"/>
              </a:schemeClr>
            </a:solidFill>
          </a:ln>
          <a:solidFill>
            <a:schemeClr val="accent1">
              <a:tint val="83000"/>
              <a:satMod val="150000"/>
            </a:schemeClr>
          </a:solidFill>
          <a:effectLst>
            <a:outerShdw blurRad="26000" dist="26000" dir="14500000" algn="tl" rotWithShape="0">
              <a:srgbClr val="000000">
                <a:alpha val="40000"/>
              </a:srgbClr>
            </a:outerShdw>
          </a:effectLst>
          <a:latin typeface="+mj-lt"/>
          <a:ea typeface="+mj-ea"/>
          <a:cs typeface="+mj-cs"/>
        </a:defRPr>
      </a:lvl1pPr>
    </p:titleStyle>
    <p:bodyStyle>
      <a:lvl1pPr marL="448056"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822960" indent="-285750" algn="l" rtl="0" eaLnBrk="1" latinLnBrk="0" hangingPunct="1">
        <a:spcBef>
          <a:spcPct val="20000"/>
        </a:spcBef>
        <a:buClr>
          <a:schemeClr val="accent1"/>
        </a:buClr>
        <a:buSzPct val="95000"/>
        <a:buFont typeface="Verdana"/>
        <a:buChar char="›"/>
        <a:defRPr kumimoji="0" sz="2600" kern="1200">
          <a:solidFill>
            <a:schemeClr val="tx1"/>
          </a:solidFill>
          <a:latin typeface="+mn-lt"/>
          <a:ea typeface="+mn-ea"/>
          <a:cs typeface="+mn-cs"/>
        </a:defRPr>
      </a:lvl2pPr>
      <a:lvl3pPr marL="1106424" indent="-228600" algn="l" rtl="0" eaLnBrk="1" latinLnBrk="0" hangingPunct="1">
        <a:spcBef>
          <a:spcPct val="20000"/>
        </a:spcBef>
        <a:buClr>
          <a:schemeClr val="accent1"/>
        </a:buClr>
        <a:buFont typeface="Wingdings 2"/>
        <a:buChar char=""/>
        <a:defRPr kumimoji="0" sz="2400" kern="1200">
          <a:solidFill>
            <a:schemeClr val="tx1"/>
          </a:solidFill>
          <a:latin typeface="+mn-lt"/>
          <a:ea typeface="+mn-ea"/>
          <a:cs typeface="+mn-cs"/>
        </a:defRPr>
      </a:lvl3pPr>
      <a:lvl4pPr marL="1371600" indent="-210312" algn="l" rtl="0" eaLnBrk="1" latinLnBrk="0" hangingPunct="1">
        <a:spcBef>
          <a:spcPct val="20000"/>
        </a:spcBef>
        <a:buClr>
          <a:schemeClr val="accent1"/>
        </a:buClr>
        <a:buFont typeface="Wingdings 2"/>
        <a:buChar char=""/>
        <a:defRPr kumimoji="0" sz="2000" kern="1200">
          <a:solidFill>
            <a:schemeClr val="tx1"/>
          </a:solidFill>
          <a:latin typeface="+mn-lt"/>
          <a:ea typeface="+mn-ea"/>
          <a:cs typeface="+mn-cs"/>
        </a:defRPr>
      </a:lvl4pPr>
      <a:lvl5pPr marL="1600200" indent="-210312" algn="l" rtl="0" eaLnBrk="1" latinLnBrk="0" hangingPunct="1">
        <a:spcBef>
          <a:spcPct val="20000"/>
        </a:spcBef>
        <a:buClr>
          <a:schemeClr val="accent1">
            <a:tint val="75000"/>
          </a:schemeClr>
        </a:buClr>
        <a:buFont typeface="Wingdings 2"/>
        <a:buChar char=""/>
        <a:defRPr kumimoji="0" sz="1900" kern="1200">
          <a:solidFill>
            <a:schemeClr val="tx1"/>
          </a:solidFill>
          <a:latin typeface="+mn-lt"/>
          <a:ea typeface="+mn-ea"/>
          <a:cs typeface="+mn-cs"/>
        </a:defRPr>
      </a:lvl5pPr>
      <a:lvl6pPr marL="1828800" indent="-210312" algn="l" rtl="0" eaLnBrk="1" latinLnBrk="0" hangingPunct="1">
        <a:spcBef>
          <a:spcPct val="20000"/>
        </a:spcBef>
        <a:buClr>
          <a:schemeClr val="accent1">
            <a:tint val="75000"/>
          </a:schemeClr>
        </a:buClr>
        <a:buFont typeface="Wingdings 2"/>
        <a:buChar char=""/>
        <a:defRPr kumimoji="0" sz="1800" kern="1200">
          <a:solidFill>
            <a:schemeClr val="tx1"/>
          </a:solidFill>
          <a:latin typeface="+mn-lt"/>
          <a:ea typeface="+mn-ea"/>
          <a:cs typeface="+mn-cs"/>
        </a:defRPr>
      </a:lvl6pPr>
      <a:lvl7pPr marL="2084832" indent="-210312" algn="l" rtl="0" eaLnBrk="1" latinLnBrk="0" hangingPunct="1">
        <a:spcBef>
          <a:spcPct val="20000"/>
        </a:spcBef>
        <a:buClr>
          <a:schemeClr val="accent1">
            <a:tint val="75000"/>
          </a:schemeClr>
        </a:buClr>
        <a:buFont typeface="Wingdings 2"/>
        <a:buChar char=""/>
        <a:defRPr kumimoji="0" sz="1600" kern="1200">
          <a:solidFill>
            <a:schemeClr val="tx1"/>
          </a:solidFill>
          <a:latin typeface="+mn-lt"/>
          <a:ea typeface="+mn-ea"/>
          <a:cs typeface="+mn-cs"/>
        </a:defRPr>
      </a:lvl7pPr>
      <a:lvl8pPr marL="2286000" indent="-182880" algn="l" rtl="0" eaLnBrk="1" latinLnBrk="0" hangingPunct="1">
        <a:spcBef>
          <a:spcPct val="20000"/>
        </a:spcBef>
        <a:buClr>
          <a:schemeClr val="accent1">
            <a:tint val="75000"/>
          </a:schemeClr>
        </a:buClr>
        <a:buFont typeface="Wingdings 2"/>
        <a:buChar char=""/>
        <a:defRPr kumimoji="0" sz="1600" kern="1200">
          <a:solidFill>
            <a:schemeClr val="tx1"/>
          </a:solidFill>
          <a:latin typeface="+mn-lt"/>
          <a:ea typeface="+mn-ea"/>
          <a:cs typeface="+mn-cs"/>
        </a:defRPr>
      </a:lvl8pPr>
      <a:lvl9pPr marL="2514600" indent="-182880" algn="l" rtl="0" eaLnBrk="1" latinLnBrk="0" hangingPunct="1">
        <a:spcBef>
          <a:spcPct val="20000"/>
        </a:spcBef>
        <a:buClr>
          <a:schemeClr val="accent1">
            <a:tint val="75000"/>
          </a:schemeClr>
        </a:buClr>
        <a:buFont typeface="Wingdings 2"/>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Needs Assessment</a:t>
            </a:r>
            <a:endParaRPr lang="en-US" dirty="0"/>
          </a:p>
        </p:txBody>
      </p:sp>
      <p:sp>
        <p:nvSpPr>
          <p:cNvPr id="3" name="Subtitle 2"/>
          <p:cNvSpPr>
            <a:spLocks noGrp="1"/>
          </p:cNvSpPr>
          <p:nvPr>
            <p:ph type="subTitle" idx="1"/>
          </p:nvPr>
        </p:nvSpPr>
        <p:spPr/>
        <p:txBody>
          <a:bodyPr>
            <a:normAutofit/>
          </a:bodyPr>
          <a:lstStyle/>
          <a:p>
            <a:r>
              <a:rPr lang="en-US" sz="2800" dirty="0" smtClean="0"/>
              <a:t>Anita Sandretto, Felice Moore, Teresa Cusick</a:t>
            </a:r>
            <a:endParaRPr lang="en-US" sz="28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Needs Assessment Model</a:t>
            </a:r>
            <a:endParaRPr lang="en-US" dirty="0"/>
          </a:p>
        </p:txBody>
      </p:sp>
      <p:sp>
        <p:nvSpPr>
          <p:cNvPr id="3" name="Content Placeholder 2"/>
          <p:cNvSpPr>
            <a:spLocks noGrp="1"/>
          </p:cNvSpPr>
          <p:nvPr>
            <p:ph idx="1"/>
          </p:nvPr>
        </p:nvSpPr>
        <p:spPr/>
        <p:txBody>
          <a:bodyPr/>
          <a:lstStyle/>
          <a:p>
            <a:r>
              <a:rPr lang="en-US" dirty="0" smtClean="0"/>
              <a:t>Problem – Finding – Problem Solving Assessment</a:t>
            </a:r>
          </a:p>
          <a:p>
            <a:pPr lvl="1"/>
            <a:r>
              <a:rPr lang="en-US" dirty="0" smtClean="0"/>
              <a:t>We recognize that this problem exists in every classroom and each student has a right to be challenged in their educational journey.</a:t>
            </a:r>
          </a:p>
          <a:p>
            <a:pPr lvl="1"/>
            <a:r>
              <a:rPr lang="en-US" dirty="0" smtClean="0"/>
              <a:t>We feel this needs assessment will benefit us and many of our </a:t>
            </a:r>
            <a:r>
              <a:rPr lang="en-US" dirty="0" smtClean="0"/>
              <a:t>colleagues.   </a:t>
            </a:r>
            <a:endParaRPr lang="en-US" dirty="0" smtClean="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Problem</a:t>
            </a:r>
            <a:endParaRPr lang="en-US" dirty="0"/>
          </a:p>
        </p:txBody>
      </p:sp>
      <p:sp>
        <p:nvSpPr>
          <p:cNvPr id="3" name="Content Placeholder 2"/>
          <p:cNvSpPr>
            <a:spLocks noGrp="1"/>
          </p:cNvSpPr>
          <p:nvPr>
            <p:ph idx="1"/>
          </p:nvPr>
        </p:nvSpPr>
        <p:spPr/>
        <p:txBody>
          <a:bodyPr/>
          <a:lstStyle/>
          <a:p>
            <a:pPr marL="448056" lvl="1" indent="-384048">
              <a:buSzPct val="80000"/>
              <a:buFont typeface="Wingdings 2"/>
              <a:buChar char=""/>
            </a:pPr>
            <a:r>
              <a:rPr lang="en-US" sz="2800" dirty="0" smtClean="0"/>
              <a:t>When high achieving students finish work early what are some options we as teachers can give them?</a:t>
            </a:r>
            <a:endParaRPr lang="en-US" sz="2400" dirty="0" smtClean="0"/>
          </a:p>
          <a:p>
            <a:pPr lvl="1"/>
            <a:r>
              <a:rPr lang="en-US" dirty="0" smtClean="0"/>
              <a:t>Too often high achieving students are finishing class work early only to be told to “go read”. These students are being forced to become “average” students because there are no opportunities for them to grow or be </a:t>
            </a:r>
            <a:r>
              <a:rPr lang="en-US" dirty="0" smtClean="0"/>
              <a:t>challenged.</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Instructional/Training need</a:t>
            </a:r>
            <a:endParaRPr lang="en-US" dirty="0"/>
          </a:p>
        </p:txBody>
      </p:sp>
      <p:sp>
        <p:nvSpPr>
          <p:cNvPr id="3" name="Content Placeholder 2"/>
          <p:cNvSpPr>
            <a:spLocks noGrp="1"/>
          </p:cNvSpPr>
          <p:nvPr>
            <p:ph idx="1"/>
          </p:nvPr>
        </p:nvSpPr>
        <p:spPr/>
        <p:txBody>
          <a:bodyPr/>
          <a:lstStyle/>
          <a:p>
            <a:r>
              <a:rPr lang="en-US" dirty="0" smtClean="0"/>
              <a:t>Teacher training</a:t>
            </a:r>
          </a:p>
          <a:p>
            <a:pPr lvl="1"/>
            <a:r>
              <a:rPr lang="en-US" dirty="0" smtClean="0"/>
              <a:t>Workshop</a:t>
            </a:r>
          </a:p>
          <a:p>
            <a:pPr lvl="1"/>
            <a:r>
              <a:rPr lang="en-US" dirty="0" smtClean="0"/>
              <a:t>Materials preparation</a:t>
            </a:r>
          </a:p>
          <a:p>
            <a:pPr lvl="1"/>
            <a:r>
              <a:rPr lang="en-US" dirty="0" smtClean="0"/>
              <a:t>How to set up your classroom environment</a:t>
            </a:r>
          </a:p>
          <a:p>
            <a:pPr lvl="1"/>
            <a:r>
              <a:rPr lang="en-US" dirty="0" smtClean="0"/>
              <a:t>How to prepare your students</a:t>
            </a:r>
          </a:p>
          <a:p>
            <a:r>
              <a:rPr lang="en-US" dirty="0" smtClean="0"/>
              <a:t>Student training</a:t>
            </a:r>
          </a:p>
          <a:p>
            <a:pPr lvl="1"/>
            <a:r>
              <a:rPr lang="en-US" dirty="0" smtClean="0"/>
              <a:t>Goals/Process</a:t>
            </a:r>
          </a:p>
          <a:p>
            <a:pPr lvl="1">
              <a:buNone/>
            </a:pPr>
            <a:endParaRPr lang="en-US" dirty="0" smtClean="0"/>
          </a:p>
          <a:p>
            <a:pPr lvl="1"/>
            <a:endParaRPr lang="en-US" dirty="0" smtClean="0"/>
          </a:p>
          <a:p>
            <a:pPr lvl="1">
              <a:buNone/>
            </a:pPr>
            <a:endParaRPr lang="en-US" dirty="0" smtClean="0"/>
          </a:p>
          <a:p>
            <a:pPr lvl="1"/>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dirty="0" smtClean="0"/>
              <a:t>Non-Instructional Interventions </a:t>
            </a:r>
            <a:endParaRPr lang="en-US" sz="4000" dirty="0"/>
          </a:p>
        </p:txBody>
      </p:sp>
      <p:sp>
        <p:nvSpPr>
          <p:cNvPr id="3" name="Content Placeholder 2"/>
          <p:cNvSpPr>
            <a:spLocks noGrp="1"/>
          </p:cNvSpPr>
          <p:nvPr>
            <p:ph idx="1"/>
          </p:nvPr>
        </p:nvSpPr>
        <p:spPr>
          <a:xfrm>
            <a:off x="457200" y="1600200"/>
            <a:ext cx="8229600" cy="4854608"/>
          </a:xfrm>
        </p:spPr>
        <p:txBody>
          <a:bodyPr>
            <a:normAutofit fontScale="92500" lnSpcReduction="20000"/>
          </a:bodyPr>
          <a:lstStyle/>
          <a:p>
            <a:r>
              <a:rPr lang="en-US" dirty="0" smtClean="0"/>
              <a:t>Lack of motivation</a:t>
            </a:r>
          </a:p>
          <a:p>
            <a:r>
              <a:rPr lang="en-US" dirty="0" smtClean="0"/>
              <a:t>Parent involvement</a:t>
            </a:r>
          </a:p>
          <a:p>
            <a:r>
              <a:rPr lang="en-US" dirty="0" smtClean="0"/>
              <a:t>“I’m better than this” attitude</a:t>
            </a:r>
          </a:p>
          <a:p>
            <a:r>
              <a:rPr lang="en-US" dirty="0" smtClean="0"/>
              <a:t>Competition</a:t>
            </a:r>
          </a:p>
          <a:p>
            <a:pPr lvl="1"/>
            <a:r>
              <a:rPr lang="en-US" dirty="0" smtClean="0"/>
              <a:t>Have to be </a:t>
            </a:r>
            <a:r>
              <a:rPr lang="en-US" dirty="0" smtClean="0"/>
              <a:t>first</a:t>
            </a:r>
          </a:p>
          <a:p>
            <a:r>
              <a:rPr lang="en-US" dirty="0" smtClean="0"/>
              <a:t>Attendance</a:t>
            </a:r>
          </a:p>
          <a:p>
            <a:r>
              <a:rPr lang="en-US" dirty="0" smtClean="0"/>
              <a:t>Classroom size</a:t>
            </a:r>
          </a:p>
          <a:p>
            <a:r>
              <a:rPr lang="en-US" dirty="0" smtClean="0"/>
              <a:t>Ability levels</a:t>
            </a:r>
          </a:p>
          <a:p>
            <a:r>
              <a:rPr lang="en-US" dirty="0" smtClean="0"/>
              <a:t>Resources</a:t>
            </a:r>
          </a:p>
          <a:p>
            <a:pPr>
              <a:buNone/>
            </a:pPr>
            <a:endParaRPr lang="en-US" dirty="0" smtClean="0"/>
          </a:p>
          <a:p>
            <a:pPr>
              <a:buNone/>
            </a:pPr>
            <a:r>
              <a:rPr lang="en-US" dirty="0" smtClean="0"/>
              <a:t> </a:t>
            </a:r>
          </a:p>
          <a:p>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Learning Environment</a:t>
            </a:r>
            <a:endParaRPr lang="en-US" dirty="0"/>
          </a:p>
        </p:txBody>
      </p:sp>
      <p:sp>
        <p:nvSpPr>
          <p:cNvPr id="3" name="Content Placeholder 2"/>
          <p:cNvSpPr>
            <a:spLocks noGrp="1"/>
          </p:cNvSpPr>
          <p:nvPr>
            <p:ph idx="1"/>
          </p:nvPr>
        </p:nvSpPr>
        <p:spPr/>
        <p:txBody>
          <a:bodyPr>
            <a:normAutofit lnSpcReduction="10000"/>
          </a:bodyPr>
          <a:lstStyle/>
          <a:p>
            <a:r>
              <a:rPr lang="en-US" dirty="0" smtClean="0"/>
              <a:t>Characteristics of teachers who will use instructional unit.</a:t>
            </a:r>
          </a:p>
          <a:p>
            <a:pPr lvl="1"/>
            <a:r>
              <a:rPr lang="en-US" dirty="0" smtClean="0"/>
              <a:t>K-8 Classroom teachers</a:t>
            </a:r>
          </a:p>
          <a:p>
            <a:pPr lvl="1"/>
            <a:r>
              <a:rPr lang="en-US" dirty="0" smtClean="0"/>
              <a:t>Teacher who struggle to find activities for early </a:t>
            </a:r>
            <a:r>
              <a:rPr lang="en-US" dirty="0" smtClean="0"/>
              <a:t>finishers</a:t>
            </a:r>
          </a:p>
          <a:p>
            <a:r>
              <a:rPr lang="en-US" dirty="0" smtClean="0"/>
              <a:t>Existing Curricula </a:t>
            </a:r>
          </a:p>
          <a:p>
            <a:pPr lvl="1"/>
            <a:r>
              <a:rPr lang="en-US" dirty="0" smtClean="0"/>
              <a:t>It fits into every aspect of the curricula. </a:t>
            </a:r>
          </a:p>
          <a:p>
            <a:r>
              <a:rPr lang="en-US" dirty="0" smtClean="0"/>
              <a:t>Hardware Available</a:t>
            </a:r>
          </a:p>
          <a:p>
            <a:pPr lvl="1"/>
            <a:r>
              <a:rPr lang="en-US" dirty="0" smtClean="0"/>
              <a:t>Smart Boards</a:t>
            </a:r>
          </a:p>
          <a:p>
            <a:pPr lvl="1"/>
            <a:r>
              <a:rPr lang="en-US" dirty="0" smtClean="0"/>
              <a:t>Computers approximately 5 </a:t>
            </a:r>
          </a:p>
          <a:p>
            <a:pPr lvl="1"/>
            <a:endParaRPr lang="en-US" dirty="0" smtClean="0"/>
          </a:p>
          <a:p>
            <a:pPr lvl="1">
              <a:buNone/>
            </a:pPr>
            <a:endParaRPr lang="en-US" dirty="0" smtClean="0"/>
          </a:p>
          <a:p>
            <a:pPr lvl="1">
              <a:buNone/>
            </a:pPr>
            <a:endParaRPr lang="en-US" dirty="0" smtClean="0"/>
          </a:p>
          <a:p>
            <a:pPr lvl="1"/>
            <a:endParaRPr lang="en-US" dirty="0" smtClean="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Learning Environment Cont.</a:t>
            </a:r>
            <a:endParaRPr lang="en-US" dirty="0"/>
          </a:p>
        </p:txBody>
      </p:sp>
      <p:sp>
        <p:nvSpPr>
          <p:cNvPr id="3" name="Content Placeholder 2"/>
          <p:cNvSpPr>
            <a:spLocks noGrp="1"/>
          </p:cNvSpPr>
          <p:nvPr>
            <p:ph idx="1"/>
          </p:nvPr>
        </p:nvSpPr>
        <p:spPr>
          <a:xfrm>
            <a:off x="457200" y="1447800"/>
            <a:ext cx="8229600" cy="5007008"/>
          </a:xfrm>
        </p:spPr>
        <p:txBody>
          <a:bodyPr>
            <a:normAutofit lnSpcReduction="10000"/>
          </a:bodyPr>
          <a:lstStyle/>
          <a:p>
            <a:r>
              <a:rPr lang="en-US" dirty="0" smtClean="0"/>
              <a:t>Classroom Characteristics</a:t>
            </a:r>
          </a:p>
          <a:p>
            <a:pPr lvl="1"/>
            <a:r>
              <a:rPr lang="en-US" dirty="0" smtClean="0"/>
              <a:t>Any classroom with high achieving students</a:t>
            </a:r>
          </a:p>
          <a:p>
            <a:pPr lvl="1"/>
            <a:r>
              <a:rPr lang="en-US" dirty="0" smtClean="0"/>
              <a:t>General Education Classrooms</a:t>
            </a:r>
          </a:p>
          <a:p>
            <a:pPr lvl="1"/>
            <a:r>
              <a:rPr lang="en-US" dirty="0" smtClean="0"/>
              <a:t>Core Curriculum</a:t>
            </a:r>
          </a:p>
          <a:p>
            <a:r>
              <a:rPr lang="en-US" dirty="0" smtClean="0"/>
              <a:t>Taboos/Concerns</a:t>
            </a:r>
          </a:p>
          <a:p>
            <a:pPr lvl="1"/>
            <a:r>
              <a:rPr lang="en-US" dirty="0" smtClean="0"/>
              <a:t>Every student should be equally challenged based on their needs</a:t>
            </a:r>
          </a:p>
          <a:p>
            <a:pPr lvl="1"/>
            <a:r>
              <a:rPr lang="en-US" dirty="0" smtClean="0"/>
              <a:t>Parents don’t want their child missing out on learning opportunities</a:t>
            </a:r>
            <a:endParaRPr lang="en-US" dirty="0" smtClean="0"/>
          </a:p>
          <a:p>
            <a:pPr lvl="1"/>
            <a:r>
              <a:rPr lang="en-US" dirty="0" smtClean="0"/>
              <a:t>My child is bored</a:t>
            </a:r>
          </a:p>
          <a:p>
            <a:pPr lvl="1"/>
            <a:r>
              <a:rPr lang="en-US" dirty="0" smtClean="0"/>
              <a:t>Distracting to other students</a:t>
            </a:r>
          </a:p>
          <a:p>
            <a:pPr lvl="1"/>
            <a:endParaRPr lang="en-US" dirty="0" smtClean="0"/>
          </a:p>
          <a:p>
            <a:pPr lvl="1"/>
            <a:endParaRPr lang="en-US" dirty="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Learners</a:t>
            </a:r>
            <a:endParaRPr lang="en-US" dirty="0"/>
          </a:p>
        </p:txBody>
      </p:sp>
      <p:sp>
        <p:nvSpPr>
          <p:cNvPr id="3" name="Content Placeholder 2"/>
          <p:cNvSpPr>
            <a:spLocks noGrp="1"/>
          </p:cNvSpPr>
          <p:nvPr>
            <p:ph idx="1"/>
          </p:nvPr>
        </p:nvSpPr>
        <p:spPr/>
        <p:txBody>
          <a:bodyPr/>
          <a:lstStyle/>
          <a:p>
            <a:r>
              <a:rPr lang="en-US" dirty="0" smtClean="0"/>
              <a:t>High achieving students who finish work early and correctly</a:t>
            </a:r>
          </a:p>
          <a:p>
            <a:r>
              <a:rPr lang="en-US" dirty="0" smtClean="0"/>
              <a:t>Need more of a challenge in the classroom</a:t>
            </a:r>
          </a:p>
          <a:p>
            <a:r>
              <a:rPr lang="en-US" dirty="0" smtClean="0"/>
              <a:t>To be pushed beyond the norm of the classroom</a:t>
            </a:r>
            <a:endParaRPr lang="en-US"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Verve">
  <a:themeElements>
    <a:clrScheme name="Verve">
      <a:dk1>
        <a:sysClr val="windowText" lastClr="000000"/>
      </a:dk1>
      <a:lt1>
        <a:sysClr val="window" lastClr="FFFFFF"/>
      </a:lt1>
      <a:dk2>
        <a:srgbClr val="666666"/>
      </a:dk2>
      <a:lt2>
        <a:srgbClr val="D2D2D2"/>
      </a:lt2>
      <a:accent1>
        <a:srgbClr val="FF388C"/>
      </a:accent1>
      <a:accent2>
        <a:srgbClr val="E40059"/>
      </a:accent2>
      <a:accent3>
        <a:srgbClr val="9C007F"/>
      </a:accent3>
      <a:accent4>
        <a:srgbClr val="68007F"/>
      </a:accent4>
      <a:accent5>
        <a:srgbClr val="005BD3"/>
      </a:accent5>
      <a:accent6>
        <a:srgbClr val="00349E"/>
      </a:accent6>
      <a:hlink>
        <a:srgbClr val="17BBFD"/>
      </a:hlink>
      <a:folHlink>
        <a:srgbClr val="FF79C2"/>
      </a:folHlink>
    </a:clrScheme>
    <a:fontScheme name="Oriel">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Verve">
      <a:fillStyleLst>
        <a:solidFill>
          <a:schemeClr val="phClr"/>
        </a:solidFill>
        <a:gradFill rotWithShape="1">
          <a:gsLst>
            <a:gs pos="0">
              <a:schemeClr val="phClr">
                <a:tint val="10000"/>
                <a:satMod val="300000"/>
              </a:schemeClr>
            </a:gs>
            <a:gs pos="34000">
              <a:schemeClr val="phClr">
                <a:tint val="13500"/>
                <a:satMod val="250000"/>
              </a:schemeClr>
            </a:gs>
            <a:gs pos="100000">
              <a:schemeClr val="phClr">
                <a:tint val="60000"/>
                <a:satMod val="200000"/>
              </a:schemeClr>
            </a:gs>
          </a:gsLst>
          <a:path path="circle">
            <a:fillToRect l="50000" t="155000" r="50000" b="-55000"/>
          </a:path>
        </a:gradFill>
        <a:gradFill rotWithShape="1">
          <a:gsLst>
            <a:gs pos="0">
              <a:schemeClr val="phClr">
                <a:tint val="60000"/>
                <a:satMod val="160000"/>
              </a:schemeClr>
            </a:gs>
            <a:gs pos="46000">
              <a:schemeClr val="phClr">
                <a:tint val="86000"/>
                <a:satMod val="160000"/>
              </a:schemeClr>
            </a:gs>
            <a:gs pos="100000">
              <a:schemeClr val="phClr">
                <a:shade val="40000"/>
                <a:satMod val="160000"/>
              </a:schemeClr>
            </a:gs>
          </a:gsLst>
          <a:path path="circle">
            <a:fillToRect l="50000" t="155000" r="50000" b="-55000"/>
          </a:path>
        </a:gradFill>
      </a:fillStyleLst>
      <a:lnStyleLst>
        <a:ln w="9525" cap="flat" cmpd="sng" algn="ctr">
          <a:solidFill>
            <a:schemeClr val="phClr">
              <a:satMod val="12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63500" dist="25400" dir="14700000" algn="t" rotWithShape="0">
              <a:srgbClr val="000000">
                <a:alpha val="50000"/>
              </a:srgbClr>
            </a:outerShdw>
          </a:effectLst>
        </a:effectStyle>
        <a:effectStyle>
          <a:effectLst>
            <a:outerShdw blurRad="50800" dist="38100" dir="14700000" algn="t" rotWithShape="0">
              <a:srgbClr val="000000">
                <a:alpha val="60000"/>
              </a:srgbClr>
            </a:outerShdw>
          </a:effectLst>
        </a:effectStyle>
        <a:effectStyle>
          <a:effectLst>
            <a:outerShdw blurRad="50800" dist="38100" dir="14700000" algn="t" rotWithShape="0">
              <a:srgbClr val="000000">
                <a:alpha val="60000"/>
              </a:srgbClr>
            </a:outerShdw>
          </a:effectLst>
          <a:scene3d>
            <a:camera prst="orthographicFront" fov="0">
              <a:rot lat="0" lon="0" rev="0"/>
            </a:camera>
            <a:lightRig rig="contrasting" dir="t">
              <a:rot lat="0" lon="0" rev="3600000"/>
            </a:lightRig>
          </a:scene3d>
          <a:sp3d prstMaterial="plastic">
            <a:bevelT w="127000" h="38200" prst="relaxedInset"/>
            <a:contourClr>
              <a:schemeClr val="phClr"/>
            </a:contourClr>
          </a:sp3d>
        </a:effectStyle>
      </a:effectStyleLst>
      <a:bgFillStyleLst>
        <a:solidFill>
          <a:schemeClr val="phClr"/>
        </a:solidFill>
        <a:gradFill rotWithShape="1">
          <a:gsLst>
            <a:gs pos="0">
              <a:schemeClr val="phClr">
                <a:shade val="48000"/>
                <a:satMod val="230000"/>
              </a:schemeClr>
            </a:gs>
            <a:gs pos="60000">
              <a:schemeClr val="phClr">
                <a:shade val="92000"/>
                <a:satMod val="230000"/>
              </a:schemeClr>
            </a:gs>
            <a:gs pos="100000">
              <a:schemeClr val="phClr">
                <a:tint val="85000"/>
                <a:satMod val="400000"/>
              </a:schemeClr>
            </a:gs>
          </a:gsLst>
          <a:lin ang="5400000" scaled="0"/>
        </a:gradFill>
        <a:blipFill>
          <a:blip xmlns:r="http://schemas.openxmlformats.org/officeDocument/2006/relationships" r:embed="rId1">
            <a:duotone>
              <a:schemeClr val="phClr">
                <a:shade val="1200"/>
                <a:satMod val="150000"/>
              </a:schemeClr>
              <a:schemeClr val="phClr">
                <a:tint val="90000"/>
                <a:satMod val="150000"/>
              </a:schemeClr>
            </a:duotone>
          </a:blip>
          <a:tile tx="0" ty="0" sx="70000" sy="7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Verve</Template>
  <TotalTime>70</TotalTime>
  <Words>281</Words>
  <Application>Microsoft Office PowerPoint</Application>
  <PresentationFormat>On-screen Show (4:3)</PresentationFormat>
  <Paragraphs>56</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Verve</vt:lpstr>
      <vt:lpstr>Needs Assessment</vt:lpstr>
      <vt:lpstr>Needs Assessment Model</vt:lpstr>
      <vt:lpstr>Problem</vt:lpstr>
      <vt:lpstr>Instructional/Training need</vt:lpstr>
      <vt:lpstr>Non-Instructional Interventions </vt:lpstr>
      <vt:lpstr>Learning Environment</vt:lpstr>
      <vt:lpstr>Learning Environment Cont.</vt:lpstr>
      <vt:lpstr>Learners</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Needs Assessment</dc:title>
  <dc:creator>Student_2</dc:creator>
  <cp:lastModifiedBy>techcon</cp:lastModifiedBy>
  <cp:revision>13</cp:revision>
  <dcterms:created xsi:type="dcterms:W3CDTF">2009-07-06T23:55:15Z</dcterms:created>
  <dcterms:modified xsi:type="dcterms:W3CDTF">2009-07-07T22:38:38Z</dcterms:modified>
</cp:coreProperties>
</file>

<file path=docProps/thumbnail.jpeg>
</file>